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96F88-B98D-4767-93F9-701738C8FF16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4E306-2A86-449F-BCB7-927FCA018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E306-2A86-449F-BCB7-927FCA0183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989D-6A28-4AD0-973C-9AFFAEAD8F9A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131C9-0207-4BF8-8905-AC12B2328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domain.org/asset/phy03_vid_quar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8ZMmZ_2BnI&amp;feature=related" TargetMode="External"/><Relationship Id="rId4" Type="http://schemas.openxmlformats.org/officeDocument/2006/relationships/hyperlink" Target="http://www.youtube.com/watch?v=kXy5EvYu3fw&amp;feature=player_embedd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byss.uoregon.edu/~js/glossary/quark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abyss.uoregon.edu/~js/glossary/lepton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byss.uoregon.edu/~js/glossary/neutrino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://abyss.uoregon.edu/~js/glossary/electron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Sub-Atomic Particles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Another building block of matter??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"/>
            <a:ext cx="7086600" cy="114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Athletics Logo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55" y="13857"/>
            <a:ext cx="1891145" cy="11342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24400" y="6324600"/>
            <a:ext cx="298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Lasky – Summer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understanding of the structure of the atom</a:t>
            </a:r>
            <a:endParaRPr lang="en-US" dirty="0"/>
          </a:p>
        </p:txBody>
      </p:sp>
      <p:pic>
        <p:nvPicPr>
          <p:cNvPr id="4" name="Picture 3" descr="http://abyss.uoregon.edu/~js/images/ato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556259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/>
              <a:t>Quark Confinement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can exist no free quarks, i.e. quarks by themselves</a:t>
            </a:r>
          </a:p>
          <a:p>
            <a:r>
              <a:rPr lang="en-US" dirty="0" smtClean="0"/>
              <a:t>All quarks must be bound to another quark or antiquark by the exchange of gluons</a:t>
            </a:r>
          </a:p>
          <a:p>
            <a:r>
              <a:rPr lang="en-US" dirty="0" smtClean="0"/>
              <a:t>The exchange of gluons produces a color force field, referring to the assignment of color charge to quarks, similar to electric charge</a:t>
            </a:r>
          </a:p>
          <a:p>
            <a:r>
              <a:rPr lang="en-US" dirty="0" smtClean="0"/>
              <a:t>The color force field is unusual in that separating the quarks makes the force field stronger (unlike electromagnetic or gravity forces which weaken with distance)</a:t>
            </a:r>
          </a:p>
          <a:p>
            <a:r>
              <a:rPr lang="en-US" dirty="0"/>
              <a:t>Energy is needed to overcome the color force </a:t>
            </a:r>
            <a:r>
              <a:rPr lang="en-US" dirty="0" smtClean="0"/>
              <a:t>field</a:t>
            </a:r>
          </a:p>
          <a:p>
            <a:r>
              <a:rPr lang="en-US" dirty="0"/>
              <a:t>That energy increases until a new quark or antiquark is formed (energy equals mass, E=mc</a:t>
            </a:r>
            <a:r>
              <a:rPr lang="en-US" baseline="30000" dirty="0"/>
              <a:t>2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Quark Confinement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962400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Two new quarks form and bind to the old quarks to make two new </a:t>
            </a:r>
            <a:r>
              <a:rPr lang="en-US" dirty="0" smtClean="0"/>
              <a:t>mesons</a:t>
            </a:r>
          </a:p>
          <a:p>
            <a:r>
              <a:rPr lang="en-US" dirty="0"/>
              <a:t>Thus, none of the quarks were at anytime in </a:t>
            </a:r>
            <a:r>
              <a:rPr lang="en-US" dirty="0" smtClean="0"/>
              <a:t>isolation</a:t>
            </a:r>
          </a:p>
          <a:p>
            <a:r>
              <a:rPr lang="en-US" dirty="0"/>
              <a:t>Quarks always travel in pairs or triplets</a:t>
            </a:r>
          </a:p>
        </p:txBody>
      </p:sp>
      <p:pic>
        <p:nvPicPr>
          <p:cNvPr id="4" name="Picture 3" descr="http://abyss.uoregon.edu/~js/images/color_field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838200"/>
            <a:ext cx="396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3455" y="3828595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http://www.teachersdomain.org/asset/phy03_vid_quark/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8091" y="5943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www.youtube.com/watch?v=kXy5EvYu3fw&amp;feature=player_embedded</a:t>
            </a:r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quark soup</a:t>
            </a:r>
          </a:p>
          <a:p>
            <a:r>
              <a:rPr lang="en-US" dirty="0" smtClean="0"/>
              <a:t>Relativistic </a:t>
            </a:r>
            <a:r>
              <a:rPr lang="en-US" dirty="0" smtClean="0"/>
              <a:t>Heavy Ion Collider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5742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Brookhaven National </a:t>
            </a:r>
            <a:r>
              <a:rPr lang="en-US" dirty="0" smtClean="0"/>
              <a:t>Laboratory, Upton, N.Y.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85800" y="3105835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http://www.youtube.com/watch?v=H8ZMmZ_2BnI&amp;feature=related</a:t>
            </a:r>
            <a:r>
              <a:rPr lang="en-US" dirty="0" smtClean="0"/>
              <a:t>Videos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Elementary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4525963"/>
          </a:xfrm>
        </p:spPr>
        <p:txBody>
          <a:bodyPr/>
          <a:lstStyle/>
          <a:p>
            <a:r>
              <a:rPr lang="en-US" dirty="0" smtClean="0"/>
              <a:t>Up until 1930 it was thought that we had discovered the basic building blocks of nature </a:t>
            </a:r>
          </a:p>
          <a:p>
            <a:r>
              <a:rPr lang="en-US" dirty="0" smtClean="0"/>
              <a:t>But from 1930 to the present the proton and neutron were found to be made of many more elementary particles</a:t>
            </a:r>
            <a:endParaRPr lang="en-US" dirty="0"/>
          </a:p>
        </p:txBody>
      </p:sp>
      <p:pic>
        <p:nvPicPr>
          <p:cNvPr id="4" name="Picture 3" descr="http://abyss.uoregon.edu/~js/images/scale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657600"/>
            <a:ext cx="41338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Elementary Particles</a:t>
            </a:r>
            <a:endParaRPr lang="en-US" dirty="0"/>
          </a:p>
        </p:txBody>
      </p:sp>
      <p:pic>
        <p:nvPicPr>
          <p:cNvPr id="4" name="Picture 3" descr="File:Particle overview.sv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19200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Quarks and Leptons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The two most fundamental types of particles are </a:t>
            </a:r>
            <a:r>
              <a:rPr lang="en-US" sz="2400" dirty="0">
                <a:hlinkClick r:id="rId3" action="ppaction://hlinkfile"/>
              </a:rPr>
              <a:t>quarks</a:t>
            </a:r>
            <a:r>
              <a:rPr lang="en-US" sz="2400" dirty="0"/>
              <a:t> and </a:t>
            </a:r>
            <a:r>
              <a:rPr lang="en-US" sz="2400" dirty="0" smtClean="0">
                <a:hlinkClick r:id="rId4" action="ppaction://hlinkfile"/>
              </a:rPr>
              <a:t>leptons</a:t>
            </a:r>
            <a:endParaRPr lang="en-US" sz="2400" dirty="0" smtClean="0"/>
          </a:p>
          <a:p>
            <a:r>
              <a:rPr lang="en-US" sz="2400" dirty="0"/>
              <a:t>The quarks and leptons are divided into 6 flavors corresponding to three generations of </a:t>
            </a:r>
            <a:r>
              <a:rPr lang="en-US" sz="2400" dirty="0" smtClean="0"/>
              <a:t>matter</a:t>
            </a:r>
          </a:p>
          <a:p>
            <a:r>
              <a:rPr lang="en-US" sz="2400" dirty="0"/>
              <a:t>Quarks (and </a:t>
            </a:r>
            <a:r>
              <a:rPr lang="en-US" sz="2400" dirty="0" err="1"/>
              <a:t>antiquarks</a:t>
            </a:r>
            <a:r>
              <a:rPr lang="en-US" sz="2400" dirty="0"/>
              <a:t>) have electric charges in units of 1/3 or 2/3's. Leptons have charges in units of 1 or 0</a:t>
            </a:r>
          </a:p>
        </p:txBody>
      </p:sp>
      <p:pic>
        <p:nvPicPr>
          <p:cNvPr id="4" name="Picture 3" descr="http://abyss.uoregon.edu/~js/images/elem_particles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305175"/>
            <a:ext cx="28194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Quarks and Leptons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Normal, everyday matter is of the </a:t>
            </a:r>
            <a:r>
              <a:rPr lang="en-US" sz="2400" dirty="0" smtClean="0"/>
              <a:t>first generation</a:t>
            </a:r>
            <a:r>
              <a:rPr lang="en-US" sz="2400" dirty="0"/>
              <a:t>, so we can concentrate our investigation to up and down quarks, the electron </a:t>
            </a:r>
            <a:r>
              <a:rPr lang="en-US" sz="2400" dirty="0">
                <a:hlinkClick r:id="rId3" action="ppaction://hlinkfile"/>
              </a:rPr>
              <a:t>neutrino</a:t>
            </a:r>
            <a:r>
              <a:rPr lang="en-US" sz="2400" dirty="0"/>
              <a:t> </a:t>
            </a:r>
            <a:r>
              <a:rPr lang="en-US" sz="2400" dirty="0" smtClean="0"/>
              <a:t>(often </a:t>
            </a:r>
            <a:r>
              <a:rPr lang="en-US" sz="2400" dirty="0"/>
              <a:t>just called the neutrino) and </a:t>
            </a:r>
            <a:r>
              <a:rPr lang="en-US" sz="2400" dirty="0" smtClean="0">
                <a:hlinkClick r:id="rId4" action="ppaction://hlinkfile"/>
              </a:rPr>
              <a:t>electrons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http://abyss.uoregon.edu/~js/images/fund_particles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362200"/>
            <a:ext cx="396240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/>
          <a:lstStyle/>
          <a:p>
            <a:r>
              <a:rPr lang="en-US" dirty="0" smtClean="0"/>
              <a:t>Quarks and Leptons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</a:t>
            </a:r>
            <a:r>
              <a:rPr lang="en-US" sz="2400" dirty="0"/>
              <a:t>every quark or lepton there is a corresponding antiparticle. For example, there is an up antiquark, an anti-electron (called a positron) and an anti-neutrino. Bosons do not have antiparticles since they are force carriers</a:t>
            </a:r>
          </a:p>
        </p:txBody>
      </p:sp>
      <p:pic>
        <p:nvPicPr>
          <p:cNvPr id="4" name="Picture 3" descr="http://abyss.uoregon.edu/~js/images/bosons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708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/>
              <a:t>Baryons and Mesons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Quarks combine to form the basic building blocks of matter, baryons and </a:t>
            </a:r>
            <a:r>
              <a:rPr lang="en-US" sz="2400" dirty="0" smtClean="0"/>
              <a:t>mesons</a:t>
            </a:r>
          </a:p>
          <a:p>
            <a:r>
              <a:rPr lang="en-US" sz="2400" dirty="0"/>
              <a:t>Baryons are made of three quarks to form the protons and neutrons of atomic nuclei (and also anti-protons and anti-neutrons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Mesons, made of quark pairs, are usually found in cosmic </a:t>
            </a:r>
            <a:r>
              <a:rPr lang="en-US" sz="2400" dirty="0" smtClean="0"/>
              <a:t>rays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quarks all combine to make charges of -1, 0, or +1.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Baryons and Mesons</a:t>
            </a:r>
            <a:endParaRPr lang="en-US" dirty="0"/>
          </a:p>
        </p:txBody>
      </p:sp>
      <p:pic>
        <p:nvPicPr>
          <p:cNvPr id="4" name="Picture 3" descr="http://abyss.uoregon.edu/~js/images/atomic_nuclei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52487"/>
            <a:ext cx="5181600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</a:t>
            </a:r>
            <a:r>
              <a:rPr lang="en-US" dirty="0"/>
              <a:t>understanding of the structure of 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atom contains a nucleus surrounded by a cloud of negatively charged </a:t>
            </a:r>
            <a:r>
              <a:rPr lang="en-US" dirty="0" smtClean="0"/>
              <a:t>electrons</a:t>
            </a:r>
          </a:p>
          <a:p>
            <a:r>
              <a:rPr lang="en-US" dirty="0"/>
              <a:t>The nucleus is composed of neutral neutrons and positively charged </a:t>
            </a:r>
            <a:r>
              <a:rPr lang="en-US" dirty="0" smtClean="0"/>
              <a:t>protons</a:t>
            </a:r>
          </a:p>
          <a:p>
            <a:r>
              <a:rPr lang="en-US" dirty="0"/>
              <a:t>The opposite charge of the electron and proton binds the atom together with electromagnetic </a:t>
            </a:r>
            <a:r>
              <a:rPr lang="en-US" dirty="0" smtClean="0"/>
              <a:t>forces</a:t>
            </a:r>
          </a:p>
          <a:p>
            <a:r>
              <a:rPr lang="en-US" dirty="0"/>
              <a:t>The protons and neutrons are composed of up and down quarks whose fractional charges (2/3 and -1/3) combine to produce the 0 or +1 charge of the proton and neutron. The nucleus is bound together by the nuclear strong force (that overcomes the </a:t>
            </a:r>
            <a:r>
              <a:rPr lang="en-US" dirty="0" smtClean="0"/>
              <a:t>electromagnetic </a:t>
            </a:r>
            <a:r>
              <a:rPr lang="en-US" dirty="0"/>
              <a:t>repulsion of like-charged protons)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499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Sub-Atomic Particles</vt:lpstr>
      <vt:lpstr>Elementary Particles</vt:lpstr>
      <vt:lpstr>Elementary Particles</vt:lpstr>
      <vt:lpstr>Quarks and Leptons</vt:lpstr>
      <vt:lpstr>Quarks and Leptons</vt:lpstr>
      <vt:lpstr>Quarks and Leptons</vt:lpstr>
      <vt:lpstr>Baryons and Mesons</vt:lpstr>
      <vt:lpstr>Baryons and Mesons</vt:lpstr>
      <vt:lpstr>Current understanding of the structure of the atom</vt:lpstr>
      <vt:lpstr>Current understanding of the structure of the atom</vt:lpstr>
      <vt:lpstr>Quark Confinement</vt:lpstr>
      <vt:lpstr>Quark Confinement</vt:lpstr>
      <vt:lpstr>Videos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Sub-Atomic Particles</dc:title>
  <dc:creator>Richard Lasky</dc:creator>
  <cp:lastModifiedBy>Admin</cp:lastModifiedBy>
  <cp:revision>22</cp:revision>
  <dcterms:created xsi:type="dcterms:W3CDTF">2010-06-09T01:13:04Z</dcterms:created>
  <dcterms:modified xsi:type="dcterms:W3CDTF">2010-07-29T13:53:53Z</dcterms:modified>
</cp:coreProperties>
</file>